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95" r:id="rId3"/>
    <p:sldId id="565" r:id="rId4"/>
    <p:sldId id="599" r:id="rId5"/>
    <p:sldId id="580" r:id="rId6"/>
    <p:sldId id="596" r:id="rId7"/>
    <p:sldId id="593" r:id="rId8"/>
    <p:sldId id="570" r:id="rId9"/>
    <p:sldId id="591" r:id="rId10"/>
    <p:sldId id="578" r:id="rId11"/>
    <p:sldId id="577" r:id="rId12"/>
    <p:sldId id="598" r:id="rId13"/>
    <p:sldId id="574" r:id="rId14"/>
    <p:sldId id="564" r:id="rId15"/>
    <p:sldId id="571" r:id="rId16"/>
    <p:sldId id="560" r:id="rId17"/>
    <p:sldId id="567"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766"/>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concluding our verse-by-verse study of</a:t>
            </a:r>
            <a:r>
              <a:rPr lang="en-US" b="0" dirty="0"/>
              <a:t> 1 Peter in our series, </a:t>
            </a:r>
            <a:r>
              <a:rPr lang="en-US" b="1" dirty="0"/>
              <a:t>Sojourners: Living Faithfully in Exile</a:t>
            </a:r>
            <a:r>
              <a:rPr lang="en-US" b="0" dirty="0"/>
              <a:t>. If you’re just joining us, as many Messiah students are this morning, fear not, I’m going to briefly review what we’ve covered in this 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week we’ve drawn our attention to 1 Peter 2:11-12, which are key verses in Peter’s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v. 4 – “Chief Shepherd” (Jesus) “appears” (comes again); the “crown of glory”(a grand prize given for the winner of a race, a laurel wreath: a circular crown of interwoven bay laurel leaves worn on the head, primarily as a symbol of victory, triumph, honor, and distinction; Peter says Jesus will give the faithful elders/leaders one that will never wither.</a:t>
            </a:r>
          </a:p>
          <a:p>
            <a:r>
              <a:rPr lang="en-US" dirty="0"/>
              <a:t>v. 5 – “submit” (i.e., recognize their calling, yield to them out of respect and the position God has given them; don’t make their job more difficult, remember, they are there to serve you); “clothe” yourself with “humility” – see how Jesus is described in Philippians 2:5-8.</a:t>
            </a:r>
          </a:p>
          <a:p>
            <a:endParaRPr lang="en-US" dirty="0"/>
          </a:p>
          <a:p>
            <a:r>
              <a:rPr lang="en-US" dirty="0"/>
              <a:t>[READ &amp; COMMENT ON VERSES 6-9]</a:t>
            </a:r>
          </a:p>
          <a:p>
            <a:endParaRPr lang="en-US" dirty="0"/>
          </a:p>
          <a:p>
            <a:r>
              <a:rPr lang="en-US" dirty="0"/>
              <a:t>And being an avid viewer of movies, these words of Peter remind me of a late 90’s film that I really like called…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pPr marL="0" indent="0">
              <a:buFont typeface="Arial" panose="020B0604020202020204" pitchFamily="34" charset="0"/>
              <a:buNone/>
            </a:pPr>
            <a:r>
              <a:rPr lang="en-US" dirty="0"/>
              <a:t>[THE GHOST IN THE DARKNESS - DESCRIBE MOVIE]</a:t>
            </a:r>
          </a:p>
          <a:p>
            <a:pPr marL="171450" indent="-171450">
              <a:buFont typeface="Arial" panose="020B0604020202020204" pitchFamily="34" charset="0"/>
              <a:buChar char="•"/>
            </a:pPr>
            <a:r>
              <a:rPr lang="en-US" dirty="0"/>
              <a:t>Starring Michael Douglas and Val Kilmer</a:t>
            </a:r>
          </a:p>
          <a:p>
            <a:pPr marL="171450" indent="-171450">
              <a:buFont typeface="Arial" panose="020B0604020202020204" pitchFamily="34" charset="0"/>
              <a:buChar char="•"/>
            </a:pPr>
            <a:r>
              <a:rPr lang="en-US" dirty="0"/>
              <a:t>Set in the late 1800s; a bridge builder (John Patterson) is hired by the British empire to build a bridge in Tsavo, located in East Africa (Kenya); during construction (in the day and at night) workers are being killed by two lions, and so Patterson, with the help of a hunter, Douglas’ character, set out to hunt down and kill the lions</a:t>
            </a:r>
          </a:p>
          <a:p>
            <a:pPr marL="171450" indent="-171450">
              <a:buFont typeface="Arial" panose="020B0604020202020204" pitchFamily="34" charset="0"/>
              <a:buChar char="•"/>
            </a:pPr>
            <a:r>
              <a:rPr lang="en-US" dirty="0"/>
              <a:t>The movie is inspired by the true story; over 100 people are said to have died; and it’s a bizarre story because of the odd (dare I say “evil”) behavior of the lions; male lions don’t normally hunt in pairs, and it seems they were killing for sport</a:t>
            </a:r>
          </a:p>
          <a:p>
            <a:pPr marL="171450" indent="-171450">
              <a:buFont typeface="Arial" panose="020B0604020202020204" pitchFamily="34" charset="0"/>
              <a:buChar char="•"/>
            </a:pPr>
            <a:r>
              <a:rPr lang="en-US" dirty="0"/>
              <a:t>In the film, a lead worker who was protesting the continuation of the build because of the killings, says, “the devil has come to Tsavo”</a:t>
            </a:r>
          </a:p>
          <a:p>
            <a:pPr marL="171450" indent="-171450">
              <a:buFont typeface="Arial" panose="020B0604020202020204" pitchFamily="34" charset="0"/>
              <a:buChar char="•"/>
            </a:pPr>
            <a:r>
              <a:rPr lang="en-US" dirty="0"/>
              <a:t>The two male lions (seen on the screen) are housed in the Field Museum in Chicago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these last few verses of Peter (which presents an image of the devil as a crazy lion) are very similar to James 4:6-8: “And [God] gives grace generously. As the Scriptures say, “God opposes the proud but gives grace to the humble.” So, humble yourselves before God. Resist the devil, and he will flee from you. Come close to God, and God will come close to you.” Notice, for both Peter and James, “humility” (i.e., a lack of pride, the sin which led to the devil’s downfall), is, along with the armor of God in Eph 6, how we resist the evil one.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our remaining verses in 1 Peter 5, verse 10…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6777-BDD3-CB11-C281-AD428799A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69164-DDEA-DC6A-8B26-445B9F8C1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D85BD-E43E-3C86-0018-D061A1C47990}"/>
              </a:ext>
            </a:extLst>
          </p:cNvPr>
          <p:cNvSpPr>
            <a:spLocks noGrp="1"/>
          </p:cNvSpPr>
          <p:nvPr>
            <p:ph type="body" idx="1"/>
          </p:nvPr>
        </p:nvSpPr>
        <p:spPr/>
        <p:txBody>
          <a:bodyPr/>
          <a:lstStyle/>
          <a:p>
            <a:r>
              <a:rPr lang="en-US" dirty="0"/>
              <a:t>[READ &amp; COMMENT ON VERSES 10-11]</a:t>
            </a:r>
          </a:p>
          <a:p>
            <a:endParaRPr lang="en-US" dirty="0"/>
          </a:p>
          <a:p>
            <a:r>
              <a:rPr lang="en-US" dirty="0"/>
              <a:t>And finally… Peter’s farewell greeting and encouragement to these sojourners…</a:t>
            </a:r>
          </a:p>
          <a:p>
            <a:endParaRPr lang="en-US" dirty="0"/>
          </a:p>
          <a:p>
            <a:r>
              <a:rPr lang="en-US" dirty="0"/>
              <a:t>[READ VERSES 12-14]</a:t>
            </a:r>
          </a:p>
          <a:p>
            <a:pPr marL="171450" indent="-171450">
              <a:buFont typeface="Arial" panose="020B0604020202020204" pitchFamily="34" charset="0"/>
              <a:buChar char="•"/>
            </a:pPr>
            <a:r>
              <a:rPr lang="en-US" dirty="0"/>
              <a:t>Silas – a co-worker with Peter, which we read about in Acts, brings them his letter</a:t>
            </a:r>
          </a:p>
          <a:p>
            <a:pPr marL="171450" indent="-171450">
              <a:buFont typeface="Arial" panose="020B0604020202020204" pitchFamily="34" charset="0"/>
              <a:buChar char="•"/>
            </a:pPr>
            <a:r>
              <a:rPr lang="en-US" dirty="0"/>
              <a:t>“true grace of God” – the way it really is; reflective of God’s will and desire for us; it’s his grace that allows us to receive this word and walk in its truth as sojourners</a:t>
            </a:r>
          </a:p>
          <a:p>
            <a:pPr marL="171450" indent="-171450">
              <a:buFont typeface="Arial" panose="020B0604020202020204" pitchFamily="34" charset="0"/>
              <a:buChar char="•"/>
            </a:pPr>
            <a:r>
              <a:rPr lang="en-US" dirty="0"/>
              <a:t>“Babylon” is code for Rome, and also reminds them they are exiles living in an empire</a:t>
            </a:r>
          </a:p>
          <a:p>
            <a:pPr marL="171450" indent="-171450">
              <a:buFont typeface="Arial" panose="020B0604020202020204" pitchFamily="34" charset="0"/>
              <a:buChar char="•"/>
            </a:pPr>
            <a:r>
              <a:rPr lang="en-US" dirty="0"/>
              <a:t>“my son Mark” – Mark was a spiritual son, learner, and companion of Peter</a:t>
            </a:r>
          </a:p>
          <a:p>
            <a:endParaRPr lang="en-US" dirty="0"/>
          </a:p>
          <a:p>
            <a:r>
              <a:rPr lang="en-US" dirty="0"/>
              <a:t>Before we close with some reflection questions, let’s sum up what we’ve covered today and think about how it might apply to us… [NEXT SLIDE]</a:t>
            </a:r>
          </a:p>
        </p:txBody>
      </p:sp>
      <p:sp>
        <p:nvSpPr>
          <p:cNvPr id="4" name="Slide Number Placeholder 3">
            <a:extLst>
              <a:ext uri="{FF2B5EF4-FFF2-40B4-BE49-F238E27FC236}">
                <a16:creationId xmlns:a16="http://schemas.microsoft.com/office/drawing/2014/main" id="{BE5B8ED4-500A-B945-EC54-2A19B399D4F1}"/>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30683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Shepherds lead by serving, not by domination (v.1–4)</a:t>
            </a:r>
            <a:br>
              <a:rPr lang="en-US" b="1" dirty="0"/>
            </a:b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Disciples of Jesus are called to live with humility (v.5-6)</a:t>
            </a:r>
            <a:br>
              <a:rPr lang="en-US" b="1" dirty="0"/>
            </a:b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Cast your cares, burdens, and anxieties on God (v.7)</a:t>
            </a:r>
            <a:br>
              <a:rPr lang="en-US" b="1" dirty="0"/>
            </a:b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Be alert to the devil’s schemes and resist him in faith (v.8–9)</a:t>
            </a:r>
            <a:br>
              <a:rPr lang="en-US" b="1" dirty="0"/>
            </a:b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Trust that God will restore and strengthen you (v.10–11)</a:t>
            </a:r>
            <a:br>
              <a:rPr lang="en-US" b="1" dirty="0"/>
            </a:b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Stand firm in the “true grace of God” until the end (v.12–14)</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Finally, here are some questions to help us reflect and respond to what the Spirit is saying to us through the message…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sz="1200" b="0" i="0" u="none" strike="noStrike" kern="1200" dirty="0">
                <a:solidFill>
                  <a:schemeClr val="tx1"/>
                </a:solidFill>
                <a:effectLst/>
                <a:latin typeface="+mn-lt"/>
                <a:ea typeface="+mn-ea"/>
                <a:cs typeface="+mn-cs"/>
              </a:rPr>
              <a:t>Am I shepherding others with humility and care—or am I tempted to seek my own interests, control, personal gain, status, or recognition?</a:t>
            </a:r>
          </a:p>
          <a:p>
            <a:pPr marL="228600" indent="-228600">
              <a:buFont typeface="+mj-lt"/>
              <a:buAutoNum type="arabicPeriod"/>
            </a:pPr>
            <a:r>
              <a:rPr lang="en-US" sz="1200" b="0" i="0" u="none" strike="noStrike" kern="1200" dirty="0">
                <a:solidFill>
                  <a:schemeClr val="tx1"/>
                </a:solidFill>
                <a:effectLst/>
                <a:latin typeface="+mn-lt"/>
                <a:ea typeface="+mn-ea"/>
                <a:cs typeface="+mn-cs"/>
              </a:rPr>
              <a:t>What burdens or anxieties am I holding onto instead of giving them to God, and what would it look like to entrust them fully to his care?</a:t>
            </a:r>
          </a:p>
          <a:p>
            <a:pPr marL="228600" indent="-228600">
              <a:buFont typeface="+mj-lt"/>
              <a:buAutoNum type="arabicPeriod"/>
            </a:pPr>
            <a:r>
              <a:rPr lang="en-US" sz="1200" b="0" i="0" u="none" strike="noStrike" kern="1200" dirty="0">
                <a:solidFill>
                  <a:schemeClr val="tx1"/>
                </a:solidFill>
                <a:effectLst/>
                <a:latin typeface="+mn-lt"/>
                <a:ea typeface="+mn-ea"/>
                <a:cs typeface="+mn-cs"/>
              </a:rPr>
              <a:t>How alert am I to the spiritual battle around me, and what practical steps can I take to stand firm in my faith alongside other believers?</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1" dirty="0"/>
              <a:t>Announcements: </a:t>
            </a:r>
            <a:r>
              <a:rPr lang="en-US" b="0" dirty="0"/>
              <a:t>(1) Fall Kickoff &amp; New Sermon Series; (2) College Lunch</a:t>
            </a:r>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He says, “Dear friends, I urge you, as foreigners [ESV: sojourners] and exiles, to abstain from sinful desires, which wage war against your soul. Live such good lives among the pagans [unbelievers] that, though they accuse you of doing wrong, they may see your good deeds and glorify God on the day he visits us.” </a:t>
            </a:r>
          </a:p>
          <a:p>
            <a:endParaRPr lang="en-US" dirty="0"/>
          </a:p>
          <a:p>
            <a:r>
              <a:rPr lang="en-US" dirty="0"/>
              <a:t>So, Peter, like other New Testament authors, wants us to see ourselves as strangers, foreigners, aliens and exiles, pilgrims, and sojourners in this world. He wants us to keep on doing good and letting Jesus shine in us and through us to the world, so that we can be assured that we are running our race well until we reach the finish line or Jesus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for some of the background and context of this letter…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pPr marL="171450" indent="-171450">
              <a:buFont typeface="Arial" panose="020B0604020202020204" pitchFamily="34" charset="0"/>
              <a:buChar char="•"/>
            </a:pPr>
            <a:r>
              <a:rPr lang="en-US" b="1" dirty="0"/>
              <a:t>Author &amp; Date: </a:t>
            </a:r>
            <a:r>
              <a:rPr lang="en-US" dirty="0"/>
              <a:t>The Apostle Peter (1:1), likely written in the early 60’s AD </a:t>
            </a:r>
          </a:p>
          <a:p>
            <a:pPr marL="171450" indent="-171450">
              <a:buFont typeface="Arial" panose="020B0604020202020204" pitchFamily="34" charset="0"/>
              <a:buChar char="•"/>
            </a:pPr>
            <a:r>
              <a:rPr lang="en-US" b="1" dirty="0"/>
              <a:t>Recipients: </a:t>
            </a:r>
            <a:r>
              <a:rPr lang="en-US" dirty="0"/>
              <a:t>From Rome (5:13 - “Babylon”) to multiple churches in Asia Minor </a:t>
            </a:r>
          </a:p>
          <a:p>
            <a:pPr marL="171450" indent="-171450">
              <a:buFont typeface="Arial" panose="020B0604020202020204" pitchFamily="34" charset="0"/>
              <a:buChar char="•"/>
            </a:pPr>
            <a:r>
              <a:rPr lang="en-US" b="1" dirty="0"/>
              <a:t>Purpose &amp; Context: </a:t>
            </a:r>
            <a:r>
              <a:rPr lang="en-US" dirty="0"/>
              <a:t>Localized persecution, hardships, and social hostility prompts Peter to write a letter that reassures, encourages, and reminds them of gospel truths.</a:t>
            </a:r>
          </a:p>
          <a:p>
            <a:pPr marL="171450" indent="-171450">
              <a:buFont typeface="Arial" panose="020B0604020202020204" pitchFamily="34" charset="0"/>
              <a:buChar char="•"/>
            </a:pPr>
            <a:r>
              <a:rPr lang="en-US" b="1" dirty="0"/>
              <a:t>The Big Idea: </a:t>
            </a:r>
            <a:r>
              <a:rPr lang="en-US" dirty="0"/>
              <a:t>Jesus is our hope in the midst of suffering and challenges; and suffering is an opportunity to reveal our faith, which is fueled by the hope of the Lord’s return.</a:t>
            </a:r>
          </a:p>
          <a:p>
            <a:endParaRPr lang="en-US" dirty="0"/>
          </a:p>
          <a:p>
            <a:r>
              <a:rPr lang="en-US" dirty="0"/>
              <a:t>And in the past 8 weeks, here is what we’ve heard the Spirit say…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endParaRPr lang="en-US" dirty="0"/>
          </a:p>
          <a:p>
            <a:r>
              <a:rPr lang="en-US" dirty="0"/>
              <a:t>And then in chapter 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71318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SLIDE &amp; COMMENT]</a:t>
            </a:r>
          </a:p>
          <a:p>
            <a:endParaRPr lang="en-US" dirty="0"/>
          </a:p>
          <a:p>
            <a:r>
              <a:rPr lang="en-US" dirty="0"/>
              <a:t>And last week in chapter 4, verses 12-19, we heard the Spirit say…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E211C-6DCA-910F-CB09-80DAC2B55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7ECBD-A171-E15F-3308-EA26A8BE7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D60AC-CA3A-E685-5D23-EC25A23A789D}"/>
              </a:ext>
            </a:extLst>
          </p:cNvPr>
          <p:cNvSpPr>
            <a:spLocks noGrp="1"/>
          </p:cNvSpPr>
          <p:nvPr>
            <p:ph type="body" idx="1"/>
          </p:nvPr>
        </p:nvSpPr>
        <p:spPr/>
        <p:txBody>
          <a:bodyPr/>
          <a:lstStyle/>
          <a:p>
            <a:r>
              <a:rPr lang="en-US" dirty="0"/>
              <a:t>Don’t be surprised by trials—expect them. We must prepare for suffering and see our “fiery trials” as an opportunity to deepen our trust in God, purify our souls, and become like Christ. </a:t>
            </a:r>
          </a:p>
          <a:p>
            <a:endParaRPr lang="en-US" dirty="0"/>
          </a:p>
          <a:p>
            <a:r>
              <a:rPr lang="en-US" dirty="0"/>
              <a:t>Which brings us to the final message in our series, which covers the last chapter in 1 Peter. It’s in the closing of his letter, we will hear Peter encourage and remind us—in a world of pressure and opposition—that God calls his people to lead humbly, live faithfully, resist the devil, and stand firm in his grace until we are finally at home with Christ. </a:t>
            </a:r>
          </a:p>
          <a:p>
            <a:endParaRPr lang="en-US" dirty="0"/>
          </a:p>
          <a:p>
            <a:r>
              <a:rPr lang="en-US" dirty="0"/>
              <a:t>And so, let’s open up our Bibles to 1 Peter chapter 5. And if you’re taking notes, I’ve entitled this message… [NEXT SLIDE]</a:t>
            </a:r>
          </a:p>
        </p:txBody>
      </p:sp>
      <p:sp>
        <p:nvSpPr>
          <p:cNvPr id="4" name="Slide Number Placeholder 3">
            <a:extLst>
              <a:ext uri="{FF2B5EF4-FFF2-40B4-BE49-F238E27FC236}">
                <a16:creationId xmlns:a16="http://schemas.microsoft.com/office/drawing/2014/main" id="{36831A5F-5B14-B9FB-27C9-C152381CF8ED}"/>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56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Shepherds, Strangers &amp; the Grace of God.  </a:t>
            </a:r>
          </a:p>
          <a:p>
            <a:endParaRPr lang="en-US" b="1" dirty="0"/>
          </a:p>
          <a:p>
            <a:r>
              <a:rPr lang="en-US" dirty="0"/>
              <a:t>[BRIEF PRAYER &amp; THEN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04438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1 – “the elders” (</a:t>
            </a:r>
            <a:r>
              <a:rPr lang="en-US" i="1" dirty="0"/>
              <a:t>presbyteros)</a:t>
            </a:r>
            <a:r>
              <a:rPr lang="en-US" dirty="0"/>
              <a:t> – Peter isn’t referring to the senior adults in the church, but to the spiritual leaders (often older, certainly spiritually mature and gifted to lead, teach, and care for others); “elders” is being used as a title of an office within the church. Peter is a “fellow elder” – meaning he knows and can empathize with what they must do; “witness of Christ’s sufferings” refers to his first-hand experience of Jesus’s life, death, and resurrection; and he will ”share in the glory” (the unspeakable things to come) “to be revealed” (a NT way of referring to the appearing or second coming of Jesus.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 – “shepherds of God’s flock” – a shepherd watched over, guided, and guarded the sheep, and so it is with the spiritual shepherds of the church; ”not because you must” (not out of drudgery or obligation), but because they are “willing” (joyful surrender to the task); not for “dishonest gain” (for accruing wealth) but because you want to 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3 – “lording it over” (i.e., using your position to do what you want, get what you want, throw your weight around, etc.), but rather by being living “examples” or reflections of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Remember what Jesus said about this to his disciples…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r>
              <a:rPr lang="en-US" dirty="0"/>
              <a:t>Back to 1 Peter 5, verse 4…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14664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8/24/25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8/24/25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487EBBB5-B0C6-0E72-3D5B-E726472DA37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books with text&#10;&#10;AI-generated content may be incorrect.">
            <a:extLst>
              <a:ext uri="{FF2B5EF4-FFF2-40B4-BE49-F238E27FC236}">
                <a16:creationId xmlns:a16="http://schemas.microsoft.com/office/drawing/2014/main" id="{AC20312F-4050-00BD-CDC6-B1F872F784E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FE5A4B-2055-0D1D-82B9-E95BD52810E8}"/>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77B22FCD-1381-1DB8-9DE7-9A5C38BC7C0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27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black background&#10;&#10;AI-generated content may be incorrect.">
            <a:extLst>
              <a:ext uri="{FF2B5EF4-FFF2-40B4-BE49-F238E27FC236}">
                <a16:creationId xmlns:a16="http://schemas.microsoft.com/office/drawing/2014/main" id="{97498EB1-5179-46B7-03B0-5587434CE27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6AE5E335-5D56-FD68-FC99-082C7BE88D8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74191741-2579-5706-6AEF-1B74BCE4100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3E02358B-B4E8-ED25-E876-147326BE55B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text&#10;&#10;AI-generated content may be incorrect.">
            <a:extLst>
              <a:ext uri="{FF2B5EF4-FFF2-40B4-BE49-F238E27FC236}">
                <a16:creationId xmlns:a16="http://schemas.microsoft.com/office/drawing/2014/main" id="{35821FE8-6E9C-913A-0338-FBAFB3A7C1A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29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pic>
        <p:nvPicPr>
          <p:cNvPr id="4" name="Picture 3" descr="A map of the world&#10;&#10;AI-generated content may be incorrect.">
            <a:extLst>
              <a:ext uri="{FF2B5EF4-FFF2-40B4-BE49-F238E27FC236}">
                <a16:creationId xmlns:a16="http://schemas.microsoft.com/office/drawing/2014/main" id="{41CDA9C7-AE11-FD3F-4AD7-60B702A6944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ext on a black background&#10;&#10;AI-generated content may be incorrect.">
            <a:extLst>
              <a:ext uri="{FF2B5EF4-FFF2-40B4-BE49-F238E27FC236}">
                <a16:creationId xmlns:a16="http://schemas.microsoft.com/office/drawing/2014/main" id="{8215993C-2A9E-668E-C124-33B4BF9FB3E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565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text&#10;&#10;AI-generated content may be incorrect.">
            <a:extLst>
              <a:ext uri="{FF2B5EF4-FFF2-40B4-BE49-F238E27FC236}">
                <a16:creationId xmlns:a16="http://schemas.microsoft.com/office/drawing/2014/main" id="{1B68C535-F263-DA59-3BE7-A17E3BB2394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8492AA-5C86-BCBF-1B09-4FDFC18FC1DD}"/>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ook&#10;&#10;AI-generated content may be incorrect.">
            <a:extLst>
              <a:ext uri="{FF2B5EF4-FFF2-40B4-BE49-F238E27FC236}">
                <a16:creationId xmlns:a16="http://schemas.microsoft.com/office/drawing/2014/main" id="{B49448A7-D8AB-EB0C-549F-2C7D510D4EE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20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83E8E2-B52D-B4A9-4FC5-96CF9689C9E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6B3D44DB-3D19-8C59-7ED6-CDDDFC49877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051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text overlay&#10;&#10;AI-generated content may be incorrect.">
            <a:extLst>
              <a:ext uri="{FF2B5EF4-FFF2-40B4-BE49-F238E27FC236}">
                <a16:creationId xmlns:a16="http://schemas.microsoft.com/office/drawing/2014/main" id="{7804AB4E-271F-7116-4C8E-DDEE9A060A1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text message&#10;&#10;AI-generated content may be incorrect.">
            <a:extLst>
              <a:ext uri="{FF2B5EF4-FFF2-40B4-BE49-F238E27FC236}">
                <a16:creationId xmlns:a16="http://schemas.microsoft.com/office/drawing/2014/main" id="{649A44B8-1735-F503-41E9-D015DD92FEA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248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111214</TotalTime>
  <Words>1892</Words>
  <Application>Microsoft Macintosh PowerPoint</Application>
  <PresentationFormat>Widescreen</PresentationFormat>
  <Paragraphs>115</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1628</cp:revision>
  <cp:lastPrinted>2025-08-24T13:26:52Z</cp:lastPrinted>
  <dcterms:created xsi:type="dcterms:W3CDTF">2022-11-22T02:48:34Z</dcterms:created>
  <dcterms:modified xsi:type="dcterms:W3CDTF">2025-08-29T14:31:19Z</dcterms:modified>
</cp:coreProperties>
</file>